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5.xml" ContentType="application/vnd.openxmlformats-officedocument.presentationml.slideLayout+xml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481" r:id="rId2"/>
  </p:sldIdLst>
  <p:sldSz cx="9144000" cy="5715000" type="screen16x1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16B6FF"/>
    <a:srgbClr val="E06B32"/>
    <a:srgbClr val="F2B129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13971" autoAdjust="0"/>
    <p:restoredTop sz="93644" autoAdjust="0"/>
  </p:normalViewPr>
  <p:slideViewPr>
    <p:cSldViewPr snapToGrid="0" snapToObjects="1">
      <p:cViewPr>
        <p:scale>
          <a:sx n="84" d="100"/>
          <a:sy n="84" d="100"/>
        </p:scale>
        <p:origin x="-1650" y="-156"/>
      </p:cViewPr>
      <p:guideLst>
        <p:guide orient="horz" pos="1800"/>
        <p:guide pos="2880"/>
      </p:guideLst>
    </p:cSldViewPr>
  </p:slideViewPr>
  <p:outlineViewPr>
    <p:cViewPr>
      <p:scale>
        <a:sx n="33" d="100"/>
        <a:sy n="33" d="100"/>
      </p:scale>
      <p:origin x="0" y="47632"/>
    </p:cViewPr>
  </p:outlineViewPr>
  <p:notesTextViewPr>
    <p:cViewPr>
      <p:scale>
        <a:sx n="70" d="100"/>
        <a:sy n="70" d="100"/>
      </p:scale>
      <p:origin x="0" y="0"/>
    </p:cViewPr>
  </p:notesTextViewPr>
  <p:sorterViewPr>
    <p:cViewPr>
      <p:scale>
        <a:sx n="71" d="100"/>
        <a:sy n="71" d="100"/>
      </p:scale>
      <p:origin x="0" y="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121E4C-1E70-1144-B0C5-4F32AF650ED9}" type="datetimeFigureOut">
              <a:rPr lang="en-US" smtClean="0"/>
              <a:pPr/>
              <a:t>2/4/2014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D96C54-E185-BD41-B2F7-D3F6D5774A7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8567700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96C54-E185-BD41-B2F7-D3F6D5774A78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3648511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305010" y="3739007"/>
            <a:ext cx="5066421" cy="752239"/>
          </a:xfrm>
        </p:spPr>
        <p:txBody>
          <a:bodyPr lIns="0" tIns="0" rIns="0" bIns="0">
            <a:normAutofit/>
          </a:bodyPr>
          <a:lstStyle>
            <a:lvl1pPr algn="r">
              <a:defRPr sz="4000" b="1">
                <a:solidFill>
                  <a:srgbClr val="E06B32"/>
                </a:solidFill>
                <a:latin typeface="Arial"/>
                <a:cs typeface="Arial"/>
              </a:defRPr>
            </a:lvl1pPr>
          </a:lstStyle>
          <a:p>
            <a:r>
              <a:rPr lang="en-US" altLang="ko-KR" dirty="0" smtClean="0"/>
              <a:t>Headline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305010" y="4377710"/>
            <a:ext cx="5066421" cy="323657"/>
          </a:xfrm>
        </p:spPr>
        <p:txBody>
          <a:bodyPr lIns="0" tIns="0" rIns="0" bIns="0" anchor="ctr" anchorCtr="0">
            <a:normAutofit/>
          </a:bodyPr>
          <a:lstStyle>
            <a:lvl1pPr marL="0" indent="0" algn="r">
              <a:buNone/>
              <a:defRPr sz="2500">
                <a:solidFill>
                  <a:srgbClr val="16B6FF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ko-KR" dirty="0" smtClean="0"/>
              <a:t>Subhead</a:t>
            </a:r>
            <a:endParaRPr lang="en-US" dirty="0"/>
          </a:p>
        </p:txBody>
      </p:sp>
      <p:sp>
        <p:nvSpPr>
          <p:cNvPr id="13" name="Rectangle 12"/>
          <p:cNvSpPr/>
          <p:nvPr userDrawn="1"/>
        </p:nvSpPr>
        <p:spPr>
          <a:xfrm>
            <a:off x="8773458" y="0"/>
            <a:ext cx="376237" cy="5720695"/>
          </a:xfrm>
          <a:prstGeom prst="rect">
            <a:avLst/>
          </a:prstGeom>
          <a:solidFill>
            <a:srgbClr val="F3622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F37321"/>
                </a:solidFill>
              </a:rPr>
              <a:t> </a:t>
            </a:r>
            <a:endParaRPr lang="en-US" dirty="0">
              <a:solidFill>
                <a:srgbClr val="F37321"/>
              </a:solidFill>
            </a:endParaRP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8511" y="389936"/>
            <a:ext cx="2228487" cy="625122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>
            <a:alphaModFix amt="15000"/>
          </a:blip>
          <a:stretch>
            <a:fillRect/>
          </a:stretch>
        </p:blipFill>
        <p:spPr>
          <a:xfrm rot="19732592">
            <a:off x="-401107" y="562781"/>
            <a:ext cx="7234446" cy="7234446"/>
          </a:xfrm>
          <a:prstGeom prst="rect">
            <a:avLst/>
          </a:prstGeom>
        </p:spPr>
      </p:pic>
      <p:cxnSp>
        <p:nvCxnSpPr>
          <p:cNvPr id="16" name="Straight Connector 15"/>
          <p:cNvCxnSpPr/>
          <p:nvPr userDrawn="1"/>
        </p:nvCxnSpPr>
        <p:spPr>
          <a:xfrm>
            <a:off x="0" y="1276114"/>
            <a:ext cx="297281" cy="0"/>
          </a:xfrm>
          <a:prstGeom prst="line">
            <a:avLst/>
          </a:prstGeom>
          <a:ln w="28575" cmpd="sng">
            <a:solidFill>
              <a:srgbClr val="F46109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12141859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8773458" y="1260593"/>
            <a:ext cx="376237" cy="4460102"/>
          </a:xfrm>
          <a:prstGeom prst="rect">
            <a:avLst/>
          </a:prstGeom>
          <a:solidFill>
            <a:srgbClr val="F36221"/>
          </a:solidFill>
          <a:ln>
            <a:solidFill>
              <a:srgbClr val="F4610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F37321"/>
                </a:solidFill>
              </a:rPr>
              <a:t> </a:t>
            </a:r>
            <a:endParaRPr lang="en-US" dirty="0">
              <a:solidFill>
                <a:srgbClr val="F37321"/>
              </a:solidFill>
            </a:endParaRPr>
          </a:p>
        </p:txBody>
      </p:sp>
      <p:sp>
        <p:nvSpPr>
          <p:cNvPr id="15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latin typeface="Arial"/>
                <a:cs typeface="Arial"/>
              </a:rPr>
              <a:pPr algn="ctr"/>
              <a:t>‹#›</a:t>
            </a:fld>
            <a:endParaRPr lang="en-US" dirty="0">
              <a:latin typeface="Arial"/>
              <a:cs typeface="Arial"/>
            </a:endParaRP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2384" y="5373508"/>
            <a:ext cx="849086" cy="190908"/>
          </a:xfrm>
          <a:prstGeom prst="rect">
            <a:avLst/>
          </a:prstGeom>
        </p:spPr>
      </p:pic>
      <p:cxnSp>
        <p:nvCxnSpPr>
          <p:cNvPr id="17" name="Straight Connector 16"/>
          <p:cNvCxnSpPr/>
          <p:nvPr userDrawn="1"/>
        </p:nvCxnSpPr>
        <p:spPr>
          <a:xfrm>
            <a:off x="0" y="1276114"/>
            <a:ext cx="297281" cy="0"/>
          </a:xfrm>
          <a:prstGeom prst="line">
            <a:avLst/>
          </a:prstGeom>
          <a:ln w="28575" cmpd="sng">
            <a:solidFill>
              <a:srgbClr val="F46109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71079" y="215559"/>
            <a:ext cx="7931475" cy="901558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740"/>
              </a:lnSpc>
              <a:defRPr sz="2700">
                <a:solidFill>
                  <a:srgbClr val="16B6FF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3" name="Content Placeholder 2"/>
          <p:cNvSpPr>
            <a:spLocks noGrp="1"/>
          </p:cNvSpPr>
          <p:nvPr>
            <p:ph idx="14" hasCustomPrompt="1"/>
          </p:nvPr>
        </p:nvSpPr>
        <p:spPr>
          <a:xfrm>
            <a:off x="707134" y="1361431"/>
            <a:ext cx="7695420" cy="378864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  <a:p>
            <a:pPr lvl="0"/>
            <a:endParaRPr lang="en-US" dirty="0" smtClean="0"/>
          </a:p>
        </p:txBody>
      </p:sp>
      <p:sp>
        <p:nvSpPr>
          <p:cNvPr id="24" name="Content Placeholder 2"/>
          <p:cNvSpPr>
            <a:spLocks noGrp="1"/>
          </p:cNvSpPr>
          <p:nvPr>
            <p:ph idx="18" hasCustomPrompt="1"/>
          </p:nvPr>
        </p:nvSpPr>
        <p:spPr>
          <a:xfrm>
            <a:off x="471079" y="1334940"/>
            <a:ext cx="228168" cy="22128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baseline="0">
                <a:solidFill>
                  <a:srgbClr val="DE672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+</a:t>
            </a:r>
          </a:p>
        </p:txBody>
      </p:sp>
    </p:spTree>
    <p:extLst>
      <p:ext uri="{BB962C8B-B14F-4D97-AF65-F5344CB8AC3E}">
        <p14:creationId xmlns="" xmlns:p14="http://schemas.microsoft.com/office/powerpoint/2010/main" val="32841741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8773458" y="1260593"/>
            <a:ext cx="376237" cy="4460102"/>
          </a:xfrm>
          <a:prstGeom prst="rect">
            <a:avLst/>
          </a:prstGeom>
          <a:solidFill>
            <a:srgbClr val="F36221"/>
          </a:solidFill>
          <a:ln>
            <a:solidFill>
              <a:srgbClr val="F4610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F37321"/>
                </a:solidFill>
              </a:rPr>
              <a:t> </a:t>
            </a:r>
            <a:endParaRPr lang="en-US" dirty="0">
              <a:solidFill>
                <a:srgbClr val="F37321"/>
              </a:solidFill>
            </a:endParaRPr>
          </a:p>
        </p:txBody>
      </p:sp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latin typeface="Arial"/>
                <a:cs typeface="Arial"/>
              </a:rPr>
              <a:pPr algn="ctr"/>
              <a:t>‹#›</a:t>
            </a:fld>
            <a:endParaRPr lang="en-US" dirty="0">
              <a:latin typeface="Arial"/>
              <a:cs typeface="Arial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2384" y="5373508"/>
            <a:ext cx="849086" cy="190908"/>
          </a:xfrm>
          <a:prstGeom prst="rect">
            <a:avLst/>
          </a:prstGeom>
        </p:spPr>
      </p:pic>
      <p:sp>
        <p:nvSpPr>
          <p:cNvPr id="12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85422" y="3649267"/>
            <a:ext cx="2453116" cy="117115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  <a:p>
            <a:pPr lvl="0"/>
            <a:endParaRPr lang="en-US" dirty="0" smtClean="0"/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471079" y="215559"/>
            <a:ext cx="7931475" cy="901558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740"/>
              </a:lnSpc>
              <a:defRPr sz="2700">
                <a:solidFill>
                  <a:srgbClr val="16B6FF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4" name="Content Placeholder 2"/>
          <p:cNvSpPr>
            <a:spLocks noGrp="1"/>
          </p:cNvSpPr>
          <p:nvPr>
            <p:ph idx="17" hasCustomPrompt="1"/>
          </p:nvPr>
        </p:nvSpPr>
        <p:spPr>
          <a:xfrm>
            <a:off x="477520" y="3256417"/>
            <a:ext cx="2461017" cy="23405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600" b="1" baseline="0">
                <a:solidFill>
                  <a:srgbClr val="E06B32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Subhead</a:t>
            </a:r>
          </a:p>
          <a:p>
            <a:pPr lvl="0"/>
            <a:endParaRPr lang="en-US" dirty="0" smtClean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1276114"/>
            <a:ext cx="297281" cy="0"/>
          </a:xfrm>
          <a:prstGeom prst="line">
            <a:avLst/>
          </a:prstGeom>
          <a:ln w="28575" cmpd="sng">
            <a:solidFill>
              <a:srgbClr val="F46109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Content Placeholder 2"/>
          <p:cNvSpPr>
            <a:spLocks noGrp="1"/>
          </p:cNvSpPr>
          <p:nvPr>
            <p:ph idx="18" hasCustomPrompt="1"/>
          </p:nvPr>
        </p:nvSpPr>
        <p:spPr>
          <a:xfrm>
            <a:off x="3208302" y="3649267"/>
            <a:ext cx="2453116" cy="117115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  <a:p>
            <a:pPr lvl="0"/>
            <a:endParaRPr lang="en-US" dirty="0" smtClean="0"/>
          </a:p>
        </p:txBody>
      </p:sp>
      <p:sp>
        <p:nvSpPr>
          <p:cNvPr id="17" name="Content Placeholder 2"/>
          <p:cNvSpPr>
            <a:spLocks noGrp="1"/>
          </p:cNvSpPr>
          <p:nvPr>
            <p:ph idx="19" hasCustomPrompt="1"/>
          </p:nvPr>
        </p:nvSpPr>
        <p:spPr>
          <a:xfrm>
            <a:off x="3200400" y="3256417"/>
            <a:ext cx="2461017" cy="23405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600" b="1" baseline="0">
                <a:solidFill>
                  <a:srgbClr val="E06B32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Subhead</a:t>
            </a:r>
          </a:p>
          <a:p>
            <a:pPr lvl="0"/>
            <a:endParaRPr lang="en-US" dirty="0" smtClean="0"/>
          </a:p>
        </p:txBody>
      </p:sp>
      <p:sp>
        <p:nvSpPr>
          <p:cNvPr id="18" name="Content Placeholder 2"/>
          <p:cNvSpPr>
            <a:spLocks noGrp="1"/>
          </p:cNvSpPr>
          <p:nvPr>
            <p:ph idx="20" hasCustomPrompt="1"/>
          </p:nvPr>
        </p:nvSpPr>
        <p:spPr>
          <a:xfrm>
            <a:off x="5951502" y="3649267"/>
            <a:ext cx="2453116" cy="117115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  <a:p>
            <a:pPr lvl="0"/>
            <a:endParaRPr lang="en-US" dirty="0" smtClean="0"/>
          </a:p>
        </p:txBody>
      </p:sp>
      <p:sp>
        <p:nvSpPr>
          <p:cNvPr id="19" name="Content Placeholder 2"/>
          <p:cNvSpPr>
            <a:spLocks noGrp="1"/>
          </p:cNvSpPr>
          <p:nvPr>
            <p:ph idx="21" hasCustomPrompt="1"/>
          </p:nvPr>
        </p:nvSpPr>
        <p:spPr>
          <a:xfrm>
            <a:off x="5943600" y="3256417"/>
            <a:ext cx="2461017" cy="23405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600" b="1" baseline="0">
                <a:solidFill>
                  <a:srgbClr val="E06B32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Subhead</a:t>
            </a:r>
          </a:p>
          <a:p>
            <a:pPr lvl="0"/>
            <a:endParaRPr lang="en-US" dirty="0" smtClean="0"/>
          </a:p>
        </p:txBody>
      </p:sp>
    </p:spTree>
    <p:extLst>
      <p:ext uri="{BB962C8B-B14F-4D97-AF65-F5344CB8AC3E}">
        <p14:creationId xmlns="" xmlns:p14="http://schemas.microsoft.com/office/powerpoint/2010/main" val="29759460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 userDrawn="1"/>
        </p:nvCxnSpPr>
        <p:spPr>
          <a:xfrm>
            <a:off x="485421" y="3863809"/>
            <a:ext cx="2453116" cy="0"/>
          </a:xfrm>
          <a:prstGeom prst="line">
            <a:avLst/>
          </a:prstGeom>
          <a:ln w="9525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 userDrawn="1"/>
        </p:nvCxnSpPr>
        <p:spPr>
          <a:xfrm>
            <a:off x="3216176" y="3863809"/>
            <a:ext cx="2453116" cy="0"/>
          </a:xfrm>
          <a:prstGeom prst="line">
            <a:avLst/>
          </a:prstGeom>
          <a:ln w="9525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 userDrawn="1"/>
        </p:nvCxnSpPr>
        <p:spPr>
          <a:xfrm>
            <a:off x="5952525" y="3863809"/>
            <a:ext cx="2453116" cy="0"/>
          </a:xfrm>
          <a:prstGeom prst="line">
            <a:avLst/>
          </a:prstGeom>
          <a:ln w="9525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 userDrawn="1"/>
        </p:nvSpPr>
        <p:spPr>
          <a:xfrm>
            <a:off x="8773458" y="1260593"/>
            <a:ext cx="376237" cy="4460102"/>
          </a:xfrm>
          <a:prstGeom prst="rect">
            <a:avLst/>
          </a:prstGeom>
          <a:solidFill>
            <a:srgbClr val="F36221"/>
          </a:solidFill>
          <a:ln>
            <a:solidFill>
              <a:srgbClr val="F4610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F37321"/>
                </a:solidFill>
              </a:rPr>
              <a:t> </a:t>
            </a:r>
            <a:endParaRPr lang="en-US" dirty="0">
              <a:solidFill>
                <a:srgbClr val="F37321"/>
              </a:solidFill>
            </a:endParaRPr>
          </a:p>
        </p:txBody>
      </p:sp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latin typeface="Arial"/>
                <a:cs typeface="Arial"/>
              </a:rPr>
              <a:pPr algn="ctr"/>
              <a:t>‹#›</a:t>
            </a:fld>
            <a:endParaRPr lang="en-US" dirty="0">
              <a:latin typeface="Arial"/>
              <a:cs typeface="Arial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2384" y="5373508"/>
            <a:ext cx="849086" cy="190908"/>
          </a:xfrm>
          <a:prstGeom prst="rect">
            <a:avLst/>
          </a:prstGeom>
        </p:spPr>
      </p:pic>
      <p:sp>
        <p:nvSpPr>
          <p:cNvPr id="12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85422" y="3941131"/>
            <a:ext cx="2453116" cy="117115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  <a:p>
            <a:pPr lvl="0"/>
            <a:endParaRPr lang="en-US" dirty="0" smtClean="0"/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471079" y="215559"/>
            <a:ext cx="7931475" cy="901558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740"/>
              </a:lnSpc>
              <a:defRPr sz="2700">
                <a:solidFill>
                  <a:srgbClr val="16B6FF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4" name="Content Placeholder 2"/>
          <p:cNvSpPr>
            <a:spLocks noGrp="1"/>
          </p:cNvSpPr>
          <p:nvPr>
            <p:ph idx="17" hasCustomPrompt="1"/>
          </p:nvPr>
        </p:nvSpPr>
        <p:spPr>
          <a:xfrm>
            <a:off x="477520" y="3548281"/>
            <a:ext cx="2461017" cy="23405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600" b="1" baseline="0">
                <a:solidFill>
                  <a:srgbClr val="E06B32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Subhead</a:t>
            </a:r>
          </a:p>
          <a:p>
            <a:pPr lvl="0"/>
            <a:endParaRPr lang="en-US" dirty="0" smtClean="0"/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0" y="1276114"/>
            <a:ext cx="297281" cy="0"/>
          </a:xfrm>
          <a:prstGeom prst="line">
            <a:avLst/>
          </a:prstGeom>
          <a:ln w="28575" cmpd="sng">
            <a:solidFill>
              <a:srgbClr val="F46109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Content Placeholder 2"/>
          <p:cNvSpPr>
            <a:spLocks noGrp="1"/>
          </p:cNvSpPr>
          <p:nvPr>
            <p:ph idx="18" hasCustomPrompt="1"/>
          </p:nvPr>
        </p:nvSpPr>
        <p:spPr>
          <a:xfrm>
            <a:off x="3208302" y="3941131"/>
            <a:ext cx="2453116" cy="117115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  <a:p>
            <a:pPr lvl="0"/>
            <a:endParaRPr lang="en-US" dirty="0" smtClean="0"/>
          </a:p>
          <a:p>
            <a:pPr lvl="0"/>
            <a:endParaRPr lang="en-US" dirty="0" smtClean="0"/>
          </a:p>
        </p:txBody>
      </p:sp>
      <p:sp>
        <p:nvSpPr>
          <p:cNvPr id="18" name="Content Placeholder 2"/>
          <p:cNvSpPr>
            <a:spLocks noGrp="1"/>
          </p:cNvSpPr>
          <p:nvPr>
            <p:ph idx="19" hasCustomPrompt="1"/>
          </p:nvPr>
        </p:nvSpPr>
        <p:spPr>
          <a:xfrm>
            <a:off x="3200400" y="3548281"/>
            <a:ext cx="2461017" cy="23405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600" b="1" baseline="0">
                <a:solidFill>
                  <a:srgbClr val="E06B32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Subhead</a:t>
            </a:r>
          </a:p>
          <a:p>
            <a:pPr lvl="0"/>
            <a:endParaRPr lang="en-US" dirty="0" smtClean="0"/>
          </a:p>
        </p:txBody>
      </p:sp>
      <p:sp>
        <p:nvSpPr>
          <p:cNvPr id="19" name="Content Placeholder 2"/>
          <p:cNvSpPr>
            <a:spLocks noGrp="1"/>
          </p:cNvSpPr>
          <p:nvPr>
            <p:ph idx="20" hasCustomPrompt="1"/>
          </p:nvPr>
        </p:nvSpPr>
        <p:spPr>
          <a:xfrm>
            <a:off x="5951502" y="3941131"/>
            <a:ext cx="2453116" cy="117115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  <a:p>
            <a:pPr lvl="0"/>
            <a:endParaRPr lang="en-US" dirty="0" smtClean="0"/>
          </a:p>
        </p:txBody>
      </p:sp>
      <p:sp>
        <p:nvSpPr>
          <p:cNvPr id="20" name="Content Placeholder 2"/>
          <p:cNvSpPr>
            <a:spLocks noGrp="1"/>
          </p:cNvSpPr>
          <p:nvPr>
            <p:ph idx="21" hasCustomPrompt="1"/>
          </p:nvPr>
        </p:nvSpPr>
        <p:spPr>
          <a:xfrm>
            <a:off x="5943600" y="3548281"/>
            <a:ext cx="2461017" cy="23405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600" b="1" baseline="0">
                <a:solidFill>
                  <a:srgbClr val="E06B32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Subhead</a:t>
            </a:r>
          </a:p>
          <a:p>
            <a:pPr lvl="0"/>
            <a:endParaRPr lang="en-US" dirty="0" smtClean="0"/>
          </a:p>
        </p:txBody>
      </p:sp>
    </p:spTree>
    <p:extLst>
      <p:ext uri="{BB962C8B-B14F-4D97-AF65-F5344CB8AC3E}">
        <p14:creationId xmlns="" xmlns:p14="http://schemas.microsoft.com/office/powerpoint/2010/main" val="32533658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8773458" y="1260593"/>
            <a:ext cx="376237" cy="4460102"/>
          </a:xfrm>
          <a:prstGeom prst="rect">
            <a:avLst/>
          </a:prstGeom>
          <a:solidFill>
            <a:srgbClr val="F36221"/>
          </a:solidFill>
          <a:ln>
            <a:solidFill>
              <a:srgbClr val="F4610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F37321"/>
                </a:solidFill>
              </a:rPr>
              <a:t> </a:t>
            </a:r>
            <a:endParaRPr lang="en-US" dirty="0">
              <a:solidFill>
                <a:srgbClr val="F37321"/>
              </a:solidFill>
            </a:endParaRPr>
          </a:p>
        </p:txBody>
      </p:sp>
      <p:sp>
        <p:nvSpPr>
          <p:cNvPr id="14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latin typeface="Arial"/>
                <a:cs typeface="Arial"/>
              </a:rPr>
              <a:pPr algn="ctr"/>
              <a:t>‹#›</a:t>
            </a:fld>
            <a:endParaRPr lang="en-US" dirty="0">
              <a:latin typeface="Arial"/>
              <a:cs typeface="Arial"/>
            </a:endParaRP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2384" y="5373508"/>
            <a:ext cx="849086" cy="190908"/>
          </a:xfrm>
          <a:prstGeom prst="rect">
            <a:avLst/>
          </a:prstGeom>
        </p:spPr>
      </p:pic>
      <p:cxnSp>
        <p:nvCxnSpPr>
          <p:cNvPr id="16" name="Straight Connector 15"/>
          <p:cNvCxnSpPr/>
          <p:nvPr userDrawn="1"/>
        </p:nvCxnSpPr>
        <p:spPr>
          <a:xfrm>
            <a:off x="0" y="1276114"/>
            <a:ext cx="297281" cy="0"/>
          </a:xfrm>
          <a:prstGeom prst="line">
            <a:avLst/>
          </a:prstGeom>
          <a:ln w="28575" cmpd="sng">
            <a:solidFill>
              <a:srgbClr val="F46109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225913" y="1334940"/>
            <a:ext cx="255335" cy="22128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baseline="0">
                <a:solidFill>
                  <a:srgbClr val="DE672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+</a:t>
            </a:r>
          </a:p>
        </p:txBody>
      </p:sp>
      <p:sp>
        <p:nvSpPr>
          <p:cNvPr id="19" name="Title 1"/>
          <p:cNvSpPr>
            <a:spLocks noGrp="1"/>
          </p:cNvSpPr>
          <p:nvPr>
            <p:ph type="title"/>
          </p:nvPr>
        </p:nvSpPr>
        <p:spPr>
          <a:xfrm>
            <a:off x="471079" y="215559"/>
            <a:ext cx="7931475" cy="901558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740"/>
              </a:lnSpc>
              <a:defRPr sz="2700">
                <a:solidFill>
                  <a:srgbClr val="16B6FF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0" name="Content Placeholder 2"/>
          <p:cNvSpPr>
            <a:spLocks noGrp="1"/>
          </p:cNvSpPr>
          <p:nvPr>
            <p:ph idx="17" hasCustomPrompt="1"/>
          </p:nvPr>
        </p:nvSpPr>
        <p:spPr>
          <a:xfrm>
            <a:off x="3489136" y="1353596"/>
            <a:ext cx="4913418" cy="381107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6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6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</p:txBody>
      </p:sp>
    </p:spTree>
    <p:extLst>
      <p:ext uri="{BB962C8B-B14F-4D97-AF65-F5344CB8AC3E}">
        <p14:creationId xmlns="" xmlns:p14="http://schemas.microsoft.com/office/powerpoint/2010/main" val="39840127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8773458" y="1260593"/>
            <a:ext cx="376237" cy="4460102"/>
          </a:xfrm>
          <a:prstGeom prst="rect">
            <a:avLst/>
          </a:prstGeom>
          <a:solidFill>
            <a:srgbClr val="F36221"/>
          </a:solidFill>
          <a:ln>
            <a:solidFill>
              <a:srgbClr val="F4610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F37321"/>
                </a:solidFill>
              </a:rPr>
              <a:t> </a:t>
            </a:r>
            <a:endParaRPr lang="en-US" dirty="0">
              <a:solidFill>
                <a:srgbClr val="F37321"/>
              </a:solidFill>
            </a:endParaRPr>
          </a:p>
        </p:txBody>
      </p:sp>
      <p:sp>
        <p:nvSpPr>
          <p:cNvPr id="7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latin typeface="Arial"/>
                <a:cs typeface="Arial"/>
              </a:rPr>
              <a:pPr algn="ctr"/>
              <a:t>‹#›</a:t>
            </a:fld>
            <a:endParaRPr lang="en-US" dirty="0">
              <a:latin typeface="Arial"/>
              <a:cs typeface="Arial"/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2384" y="5373508"/>
            <a:ext cx="849086" cy="190908"/>
          </a:xfrm>
          <a:prstGeom prst="rect">
            <a:avLst/>
          </a:prstGeom>
        </p:spPr>
      </p:pic>
      <p:cxnSp>
        <p:nvCxnSpPr>
          <p:cNvPr id="9" name="Straight Connector 8"/>
          <p:cNvCxnSpPr/>
          <p:nvPr userDrawn="1"/>
        </p:nvCxnSpPr>
        <p:spPr>
          <a:xfrm>
            <a:off x="0" y="1276114"/>
            <a:ext cx="297281" cy="0"/>
          </a:xfrm>
          <a:prstGeom prst="line">
            <a:avLst/>
          </a:prstGeom>
          <a:ln w="28575" cmpd="sng">
            <a:solidFill>
              <a:srgbClr val="F46109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71079" y="215559"/>
            <a:ext cx="7931475" cy="901558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740"/>
              </a:lnSpc>
              <a:defRPr sz="2700">
                <a:solidFill>
                  <a:srgbClr val="16B6FF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3" name="Content Placeholder 2"/>
          <p:cNvSpPr>
            <a:spLocks noGrp="1"/>
          </p:cNvSpPr>
          <p:nvPr>
            <p:ph idx="16" hasCustomPrompt="1"/>
          </p:nvPr>
        </p:nvSpPr>
        <p:spPr>
          <a:xfrm>
            <a:off x="712367" y="1361484"/>
            <a:ext cx="2223099" cy="377163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  <a:p>
            <a:pPr lvl="0"/>
            <a:endParaRPr lang="en-US" dirty="0" smtClean="0"/>
          </a:p>
        </p:txBody>
      </p:sp>
      <p:sp>
        <p:nvSpPr>
          <p:cNvPr id="14" name="Content Placeholder 2"/>
          <p:cNvSpPr>
            <a:spLocks noGrp="1"/>
          </p:cNvSpPr>
          <p:nvPr>
            <p:ph idx="18" hasCustomPrompt="1"/>
          </p:nvPr>
        </p:nvSpPr>
        <p:spPr>
          <a:xfrm>
            <a:off x="471079" y="1334940"/>
            <a:ext cx="228168" cy="22128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baseline="0">
                <a:solidFill>
                  <a:srgbClr val="DE672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+</a:t>
            </a:r>
          </a:p>
        </p:txBody>
      </p:sp>
    </p:spTree>
    <p:extLst>
      <p:ext uri="{BB962C8B-B14F-4D97-AF65-F5344CB8AC3E}">
        <p14:creationId xmlns="" xmlns:p14="http://schemas.microsoft.com/office/powerpoint/2010/main" val="36393467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="" xmlns:p14="http://schemas.microsoft.com/office/powerpoint/2010/main" val="178513287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672417"/>
            <a:ext cx="7772400" cy="1135063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7D665-1361-4140-8B52-9E5F0514115D}" type="datetimeFigureOut">
              <a:rPr lang="en-US" smtClean="0"/>
              <a:pPr/>
              <a:t>2/4/2014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96E6A-012E-1140-8A7E-157B387F24C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412674195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11250"/>
            <a:ext cx="4038600" cy="31432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11250"/>
            <a:ext cx="4038600" cy="31432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7D665-1361-4140-8B52-9E5F0514115D}" type="datetimeFigureOut">
              <a:rPr lang="en-US" smtClean="0"/>
              <a:pPr/>
              <a:t>2/4/2014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96E6A-012E-1140-8A7E-157B387F24C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1292911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865"/>
            <a:ext cx="8229600" cy="952500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279261"/>
            <a:ext cx="4041775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812396"/>
            <a:ext cx="4041775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7D665-1361-4140-8B52-9E5F0514115D}" type="datetimeFigureOut">
              <a:rPr lang="en-US" smtClean="0"/>
              <a:pPr/>
              <a:t>2/4/2014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96E6A-012E-1140-8A7E-157B387F24C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7530603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7D665-1361-4140-8B52-9E5F0514115D}" type="datetimeFigureOut">
              <a:rPr lang="en-US" smtClean="0"/>
              <a:pPr/>
              <a:t>2/4/2014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96E6A-012E-1140-8A7E-157B387F24C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770295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8773458" y="1260593"/>
            <a:ext cx="376237" cy="4460102"/>
          </a:xfrm>
          <a:prstGeom prst="rect">
            <a:avLst/>
          </a:prstGeom>
          <a:solidFill>
            <a:srgbClr val="F36221"/>
          </a:solidFill>
          <a:ln>
            <a:solidFill>
              <a:srgbClr val="F4610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F37321"/>
                </a:solidFill>
              </a:rPr>
              <a:t> </a:t>
            </a:r>
            <a:endParaRPr lang="en-US" dirty="0">
              <a:solidFill>
                <a:srgbClr val="F37321"/>
              </a:solidFill>
            </a:endParaRPr>
          </a:p>
        </p:txBody>
      </p:sp>
      <p:sp>
        <p:nvSpPr>
          <p:cNvPr id="7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latin typeface="Arial"/>
                <a:cs typeface="Arial"/>
              </a:rPr>
              <a:pPr algn="ctr"/>
              <a:t>‹#›</a:t>
            </a:fld>
            <a:endParaRPr lang="en-US" dirty="0">
              <a:latin typeface="Arial"/>
              <a:cs typeface="Arial"/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2384" y="5373508"/>
            <a:ext cx="849086" cy="190908"/>
          </a:xfrm>
          <a:prstGeom prst="rect">
            <a:avLst/>
          </a:prstGeom>
        </p:spPr>
      </p:pic>
      <p:cxnSp>
        <p:nvCxnSpPr>
          <p:cNvPr id="9" name="Straight Connector 8"/>
          <p:cNvCxnSpPr/>
          <p:nvPr userDrawn="1"/>
        </p:nvCxnSpPr>
        <p:spPr>
          <a:xfrm>
            <a:off x="0" y="1276114"/>
            <a:ext cx="297281" cy="0"/>
          </a:xfrm>
          <a:prstGeom prst="line">
            <a:avLst/>
          </a:prstGeom>
          <a:ln w="28575" cmpd="sng">
            <a:solidFill>
              <a:srgbClr val="F46109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/>
          <p:cNvSpPr>
            <a:spLocks noGrp="1"/>
          </p:cNvSpPr>
          <p:nvPr>
            <p:ph idx="14" hasCustomPrompt="1"/>
          </p:nvPr>
        </p:nvSpPr>
        <p:spPr>
          <a:xfrm>
            <a:off x="6187343" y="1352360"/>
            <a:ext cx="2215211" cy="378864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  <a:p>
            <a:pPr lvl="0"/>
            <a:endParaRPr lang="en-US" dirty="0" smtClean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71079" y="215559"/>
            <a:ext cx="7931475" cy="901558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740"/>
              </a:lnSpc>
              <a:defRPr sz="2700">
                <a:solidFill>
                  <a:srgbClr val="16B6FF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3" name="Content Placeholder 2"/>
          <p:cNvSpPr>
            <a:spLocks noGrp="1"/>
          </p:cNvSpPr>
          <p:nvPr>
            <p:ph idx="18" hasCustomPrompt="1"/>
          </p:nvPr>
        </p:nvSpPr>
        <p:spPr>
          <a:xfrm>
            <a:off x="5951288" y="1334940"/>
            <a:ext cx="228168" cy="22128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baseline="0">
                <a:solidFill>
                  <a:srgbClr val="DE672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+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9" hasCustomPrompt="1"/>
          </p:nvPr>
        </p:nvSpPr>
        <p:spPr>
          <a:xfrm>
            <a:off x="706120" y="1352360"/>
            <a:ext cx="4940585" cy="378864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  <a:p>
            <a:pPr lvl="0"/>
            <a:endParaRPr lang="en-US" dirty="0" smtClean="0"/>
          </a:p>
        </p:txBody>
      </p:sp>
      <p:sp>
        <p:nvSpPr>
          <p:cNvPr id="15" name="Content Placeholder 2"/>
          <p:cNvSpPr>
            <a:spLocks noGrp="1"/>
          </p:cNvSpPr>
          <p:nvPr>
            <p:ph idx="20" hasCustomPrompt="1"/>
          </p:nvPr>
        </p:nvSpPr>
        <p:spPr>
          <a:xfrm>
            <a:off x="470065" y="1334940"/>
            <a:ext cx="228168" cy="22128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baseline="0">
                <a:solidFill>
                  <a:srgbClr val="DE672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+</a:t>
            </a:r>
          </a:p>
        </p:txBody>
      </p:sp>
    </p:spTree>
    <p:extLst>
      <p:ext uri="{BB962C8B-B14F-4D97-AF65-F5344CB8AC3E}">
        <p14:creationId xmlns="" xmlns:p14="http://schemas.microsoft.com/office/powerpoint/2010/main" val="41824369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7D665-1361-4140-8B52-9E5F0514115D}" type="datetimeFigureOut">
              <a:rPr lang="en-US" smtClean="0"/>
              <a:pPr/>
              <a:t>2/4/2014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96E6A-012E-1140-8A7E-157B387F24C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82162858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27542"/>
            <a:ext cx="3008313" cy="9683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27542"/>
            <a:ext cx="5111750" cy="48775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195917"/>
            <a:ext cx="3008313" cy="39092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7D665-1361-4140-8B52-9E5F0514115D}" type="datetimeFigureOut">
              <a:rPr lang="en-US" smtClean="0"/>
              <a:pPr/>
              <a:t>2/4/2014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96E6A-012E-1140-8A7E-157B387F24C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07999733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472782"/>
            <a:ext cx="5486400" cy="67071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7D665-1361-4140-8B52-9E5F0514115D}" type="datetimeFigureOut">
              <a:rPr lang="en-US" smtClean="0"/>
              <a:pPr/>
              <a:t>2/4/2014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96E6A-012E-1140-8A7E-157B387F24C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99060634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7D665-1361-4140-8B52-9E5F0514115D}" type="datetimeFigureOut">
              <a:rPr lang="en-US" smtClean="0"/>
              <a:pPr/>
              <a:t>2/4/2014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96E6A-012E-1140-8A7E-157B387F24C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8255555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90500"/>
            <a:ext cx="2057400" cy="4064000"/>
          </a:xfrm>
        </p:spPr>
        <p:txBody>
          <a:bodyPr vert="eaVert"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90500"/>
            <a:ext cx="6019800" cy="4064000"/>
          </a:xfrm>
        </p:spPr>
        <p:txBody>
          <a:bodyPr vert="eaVert"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7D665-1361-4140-8B52-9E5F0514115D}" type="datetimeFigureOut">
              <a:rPr lang="en-US" smtClean="0"/>
              <a:pPr/>
              <a:t>2/4/2014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96E6A-012E-1140-8A7E-157B387F24C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65344898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71079" y="215559"/>
            <a:ext cx="7931475" cy="901558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740"/>
              </a:lnSpc>
              <a:defRPr sz="2700">
                <a:solidFill>
                  <a:srgbClr val="16B6FF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3" name="Content Placeholder 2"/>
          <p:cNvSpPr>
            <a:spLocks noGrp="1"/>
          </p:cNvSpPr>
          <p:nvPr>
            <p:ph idx="14" hasCustomPrompt="1"/>
          </p:nvPr>
        </p:nvSpPr>
        <p:spPr>
          <a:xfrm>
            <a:off x="707134" y="1361431"/>
            <a:ext cx="7695420" cy="378864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cs typeface="Arial" pitchFamily="34" charset="0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  <a:p>
            <a:pPr lvl="0"/>
            <a:endParaRPr lang="en-US" dirty="0" smtClean="0"/>
          </a:p>
        </p:txBody>
      </p:sp>
      <p:sp>
        <p:nvSpPr>
          <p:cNvPr id="24" name="Content Placeholder 2"/>
          <p:cNvSpPr>
            <a:spLocks noGrp="1"/>
          </p:cNvSpPr>
          <p:nvPr>
            <p:ph idx="18" hasCustomPrompt="1"/>
          </p:nvPr>
        </p:nvSpPr>
        <p:spPr>
          <a:xfrm>
            <a:off x="471079" y="1334940"/>
            <a:ext cx="228168" cy="22128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baseline="0">
                <a:solidFill>
                  <a:srgbClr val="DE6721"/>
                </a:solidFill>
                <a:latin typeface="Arial" pitchFamily="34" charset="0"/>
                <a:cs typeface="Arial" pitchFamily="34" charset="0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+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8773458" y="1260593"/>
            <a:ext cx="376237" cy="4460102"/>
          </a:xfrm>
          <a:prstGeom prst="rect">
            <a:avLst/>
          </a:prstGeom>
          <a:solidFill>
            <a:srgbClr val="F36221"/>
          </a:solidFill>
          <a:ln>
            <a:solidFill>
              <a:srgbClr val="F4610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F37321"/>
                </a:solidFill>
                <a:latin typeface="Arial" pitchFamily="34" charset="0"/>
                <a:cs typeface="Arial" pitchFamily="34" charset="0"/>
              </a:rPr>
              <a:t> </a:t>
            </a:r>
            <a:endParaRPr lang="en-US" dirty="0">
              <a:solidFill>
                <a:srgbClr val="F3732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latin typeface="Arial" pitchFamily="34" charset="0"/>
                <a:cs typeface="Arial" pitchFamily="34" charset="0"/>
              </a:rPr>
              <a:pPr algn="ctr"/>
              <a:t>‹#›</a:t>
            </a:fld>
            <a:endParaRPr lang="en-US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xmlns=""/>
              </a:ext>
            </a:extLst>
          </a:blip>
          <a:stretch>
            <a:fillRect/>
          </a:stretch>
        </p:blipFill>
        <p:spPr>
          <a:xfrm>
            <a:off x="462384" y="5373508"/>
            <a:ext cx="849086" cy="190908"/>
          </a:xfrm>
          <a:prstGeom prst="rect">
            <a:avLst/>
          </a:prstGeom>
        </p:spPr>
      </p:pic>
      <p:cxnSp>
        <p:nvCxnSpPr>
          <p:cNvPr id="12" name="Straight Connector 11"/>
          <p:cNvCxnSpPr/>
          <p:nvPr userDrawn="1"/>
        </p:nvCxnSpPr>
        <p:spPr>
          <a:xfrm>
            <a:off x="0" y="1276114"/>
            <a:ext cx="297281" cy="0"/>
          </a:xfrm>
          <a:prstGeom prst="line">
            <a:avLst/>
          </a:prstGeom>
          <a:ln w="28575" cmpd="sng">
            <a:solidFill>
              <a:srgbClr val="F46109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32841741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8773458" y="1260593"/>
            <a:ext cx="376237" cy="4460102"/>
          </a:xfrm>
          <a:prstGeom prst="rect">
            <a:avLst/>
          </a:prstGeom>
          <a:solidFill>
            <a:srgbClr val="F36221"/>
          </a:solidFill>
          <a:ln>
            <a:solidFill>
              <a:srgbClr val="F4610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F37321"/>
                </a:solidFill>
              </a:rPr>
              <a:t> </a:t>
            </a:r>
            <a:endParaRPr lang="en-US" dirty="0">
              <a:solidFill>
                <a:srgbClr val="F37321"/>
              </a:solidFill>
            </a:endParaRPr>
          </a:p>
        </p:txBody>
      </p:sp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latin typeface="Arial"/>
                <a:cs typeface="Arial"/>
              </a:rPr>
              <a:pPr algn="ctr"/>
              <a:t>‹#›</a:t>
            </a:fld>
            <a:endParaRPr lang="en-US" dirty="0">
              <a:latin typeface="Arial"/>
              <a:cs typeface="Arial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2384" y="5373508"/>
            <a:ext cx="849086" cy="190908"/>
          </a:xfrm>
          <a:prstGeom prst="rect">
            <a:avLst/>
          </a:prstGeom>
        </p:spPr>
      </p:pic>
      <p:cxnSp>
        <p:nvCxnSpPr>
          <p:cNvPr id="12" name="Straight Connector 11"/>
          <p:cNvCxnSpPr/>
          <p:nvPr userDrawn="1"/>
        </p:nvCxnSpPr>
        <p:spPr>
          <a:xfrm>
            <a:off x="0" y="1276114"/>
            <a:ext cx="297281" cy="0"/>
          </a:xfrm>
          <a:prstGeom prst="line">
            <a:avLst/>
          </a:prstGeom>
          <a:ln w="28575" cmpd="sng">
            <a:solidFill>
              <a:srgbClr val="F46109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71079" y="215559"/>
            <a:ext cx="7931475" cy="901558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740"/>
              </a:lnSpc>
              <a:defRPr sz="2700">
                <a:solidFill>
                  <a:srgbClr val="16B6FF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8" name="Content Placeholder 2"/>
          <p:cNvSpPr>
            <a:spLocks noGrp="1"/>
          </p:cNvSpPr>
          <p:nvPr>
            <p:ph idx="14" hasCustomPrompt="1"/>
          </p:nvPr>
        </p:nvSpPr>
        <p:spPr>
          <a:xfrm>
            <a:off x="6187343" y="1361484"/>
            <a:ext cx="2223099" cy="377163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  <a:p>
            <a:pPr lvl="0"/>
            <a:endParaRPr lang="en-US" dirty="0" smtClean="0"/>
          </a:p>
        </p:txBody>
      </p:sp>
      <p:sp>
        <p:nvSpPr>
          <p:cNvPr id="13" name="Content Placeholder 2"/>
          <p:cNvSpPr>
            <a:spLocks noGrp="1"/>
          </p:cNvSpPr>
          <p:nvPr>
            <p:ph idx="18" hasCustomPrompt="1"/>
          </p:nvPr>
        </p:nvSpPr>
        <p:spPr>
          <a:xfrm>
            <a:off x="5946055" y="1334940"/>
            <a:ext cx="228168" cy="22128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baseline="0">
                <a:solidFill>
                  <a:srgbClr val="DE672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+</a:t>
            </a:r>
          </a:p>
        </p:txBody>
      </p:sp>
    </p:spTree>
    <p:extLst>
      <p:ext uri="{BB962C8B-B14F-4D97-AF65-F5344CB8AC3E}">
        <p14:creationId xmlns="" xmlns:p14="http://schemas.microsoft.com/office/powerpoint/2010/main" val="2415854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8773458" y="1260593"/>
            <a:ext cx="376237" cy="4460102"/>
          </a:xfrm>
          <a:prstGeom prst="rect">
            <a:avLst/>
          </a:prstGeom>
          <a:solidFill>
            <a:srgbClr val="F36221"/>
          </a:solidFill>
          <a:ln>
            <a:solidFill>
              <a:srgbClr val="F4610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F37321"/>
                </a:solidFill>
              </a:rPr>
              <a:t> </a:t>
            </a:r>
            <a:endParaRPr lang="en-US" dirty="0">
              <a:solidFill>
                <a:srgbClr val="F37321"/>
              </a:solidFill>
            </a:endParaRPr>
          </a:p>
        </p:txBody>
      </p:sp>
      <p:sp>
        <p:nvSpPr>
          <p:cNvPr id="15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latin typeface="Arial"/>
                <a:cs typeface="Arial"/>
              </a:rPr>
              <a:pPr algn="ctr"/>
              <a:t>‹#›</a:t>
            </a:fld>
            <a:endParaRPr lang="en-US" dirty="0">
              <a:latin typeface="Arial"/>
              <a:cs typeface="Arial"/>
            </a:endParaRP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2384" y="5373508"/>
            <a:ext cx="849086" cy="190908"/>
          </a:xfrm>
          <a:prstGeom prst="rect">
            <a:avLst/>
          </a:prstGeom>
        </p:spPr>
      </p:pic>
      <p:cxnSp>
        <p:nvCxnSpPr>
          <p:cNvPr id="17" name="Straight Connector 16"/>
          <p:cNvCxnSpPr/>
          <p:nvPr userDrawn="1"/>
        </p:nvCxnSpPr>
        <p:spPr>
          <a:xfrm>
            <a:off x="0" y="1276114"/>
            <a:ext cx="297281" cy="0"/>
          </a:xfrm>
          <a:prstGeom prst="line">
            <a:avLst/>
          </a:prstGeom>
          <a:ln w="28575" cmpd="sng">
            <a:solidFill>
              <a:srgbClr val="F46109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2"/>
          <p:cNvSpPr>
            <a:spLocks noGrp="1"/>
          </p:cNvSpPr>
          <p:nvPr>
            <p:ph idx="14" hasCustomPrompt="1"/>
          </p:nvPr>
        </p:nvSpPr>
        <p:spPr>
          <a:xfrm>
            <a:off x="3461969" y="1352360"/>
            <a:ext cx="4940585" cy="378864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  <a:p>
            <a:pPr lvl="0"/>
            <a:endParaRPr lang="en-US" dirty="0" smtClean="0"/>
          </a:p>
        </p:txBody>
      </p: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71079" y="215559"/>
            <a:ext cx="7931475" cy="901558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740"/>
              </a:lnSpc>
              <a:defRPr sz="2700">
                <a:solidFill>
                  <a:srgbClr val="16B6FF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1" name="Content Placeholder 2"/>
          <p:cNvSpPr>
            <a:spLocks noGrp="1"/>
          </p:cNvSpPr>
          <p:nvPr>
            <p:ph idx="17" hasCustomPrompt="1"/>
          </p:nvPr>
        </p:nvSpPr>
        <p:spPr>
          <a:xfrm>
            <a:off x="477520" y="1322043"/>
            <a:ext cx="2461017" cy="381896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600" baseline="0">
                <a:solidFill>
                  <a:srgbClr val="E06B32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Subhead</a:t>
            </a:r>
          </a:p>
          <a:p>
            <a:pPr lvl="0"/>
            <a:endParaRPr lang="en-US" dirty="0" smtClean="0"/>
          </a:p>
        </p:txBody>
      </p:sp>
      <p:sp>
        <p:nvSpPr>
          <p:cNvPr id="39" name="Content Placeholder 2"/>
          <p:cNvSpPr>
            <a:spLocks noGrp="1"/>
          </p:cNvSpPr>
          <p:nvPr>
            <p:ph idx="18" hasCustomPrompt="1"/>
          </p:nvPr>
        </p:nvSpPr>
        <p:spPr>
          <a:xfrm>
            <a:off x="3225914" y="1334940"/>
            <a:ext cx="228168" cy="22128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baseline="0">
                <a:solidFill>
                  <a:srgbClr val="DE672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+</a:t>
            </a:r>
          </a:p>
        </p:txBody>
      </p:sp>
    </p:spTree>
    <p:extLst>
      <p:ext uri="{BB962C8B-B14F-4D97-AF65-F5344CB8AC3E}">
        <p14:creationId xmlns="" xmlns:p14="http://schemas.microsoft.com/office/powerpoint/2010/main" val="34474012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8773458" y="0"/>
            <a:ext cx="376237" cy="572069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16B6FF"/>
                </a:solidFill>
              </a:rPr>
              <a:t> </a:t>
            </a:r>
            <a:endParaRPr lang="en-US" dirty="0">
              <a:solidFill>
                <a:srgbClr val="16B6FF"/>
              </a:solidFill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8767644" cy="5734820"/>
          </a:xfrm>
          <a:prstGeom prst="rect">
            <a:avLst/>
          </a:prstGeom>
          <a:solidFill>
            <a:srgbClr val="F4610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16B6FF"/>
                </a:solidFill>
              </a:rPr>
              <a:t> </a:t>
            </a:r>
            <a:endParaRPr lang="en-US" dirty="0">
              <a:solidFill>
                <a:srgbClr val="16B6FF"/>
              </a:solidFill>
            </a:endParaRP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9394362" y="747317"/>
            <a:ext cx="227483" cy="0"/>
          </a:xfrm>
          <a:prstGeom prst="line">
            <a:avLst/>
          </a:prstGeom>
          <a:ln w="9525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alphaModFix amt="31000"/>
          </a:blip>
          <a:stretch>
            <a:fillRect/>
          </a:stretch>
        </p:blipFill>
        <p:spPr>
          <a:xfrm>
            <a:off x="485421" y="4885357"/>
            <a:ext cx="808175" cy="592662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>
            <a:off x="9394362" y="1095139"/>
            <a:ext cx="227483" cy="0"/>
          </a:xfrm>
          <a:prstGeom prst="line">
            <a:avLst/>
          </a:prstGeom>
          <a:ln w="9525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>
            <a:off x="9394362" y="1454448"/>
            <a:ext cx="227483" cy="0"/>
          </a:xfrm>
          <a:prstGeom prst="line">
            <a:avLst/>
          </a:prstGeom>
          <a:ln w="9525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>
            <a:off x="9394362" y="1802270"/>
            <a:ext cx="227483" cy="0"/>
          </a:xfrm>
          <a:prstGeom prst="line">
            <a:avLst/>
          </a:prstGeom>
          <a:ln w="9525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9377954" y="476900"/>
            <a:ext cx="203527" cy="3908937"/>
          </a:xfrm>
        </p:spPr>
        <p:txBody>
          <a:bodyPr lIns="0" tIns="0" rIns="0" bIns="0">
            <a:normAutofit/>
          </a:bodyPr>
          <a:lstStyle>
            <a:lvl1pPr marL="0" indent="0" algn="ctr">
              <a:spcBef>
                <a:spcPts val="1464"/>
              </a:spcBef>
              <a:buNone/>
              <a:defRPr sz="1100" b="1" i="0">
                <a:solidFill>
                  <a:schemeClr val="bg1">
                    <a:lumMod val="85000"/>
                  </a:schemeClr>
                </a:solidFill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ko-KR" dirty="0" smtClean="0"/>
              <a:t>#</a:t>
            </a:r>
          </a:p>
        </p:txBody>
      </p:sp>
      <p:sp>
        <p:nvSpPr>
          <p:cNvPr id="15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solidFill>
                  <a:srgbClr val="E06B32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srgbClr val="E06B32"/>
              </a:solidFill>
              <a:latin typeface="Arial"/>
              <a:cs typeface="Arial"/>
            </a:endParaRPr>
          </a:p>
        </p:txBody>
      </p:sp>
      <p:sp>
        <p:nvSpPr>
          <p:cNvPr id="17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85421" y="1053472"/>
            <a:ext cx="7061891" cy="283220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500" baseline="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idx="15" hasCustomPrompt="1"/>
          </p:nvPr>
        </p:nvSpPr>
        <p:spPr>
          <a:xfrm>
            <a:off x="470823" y="412318"/>
            <a:ext cx="7061891" cy="60927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4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4200" baseline="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Headline</a:t>
            </a:r>
          </a:p>
          <a:p>
            <a:pPr lvl="0"/>
            <a:endParaRPr lang="en-US" dirty="0" smtClean="0"/>
          </a:p>
        </p:txBody>
      </p:sp>
    </p:spTree>
    <p:extLst>
      <p:ext uri="{BB962C8B-B14F-4D97-AF65-F5344CB8AC3E}">
        <p14:creationId xmlns="" xmlns:p14="http://schemas.microsoft.com/office/powerpoint/2010/main" val="3909966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8773458" y="0"/>
            <a:ext cx="376237" cy="572069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16B6FF"/>
                </a:solidFill>
              </a:rPr>
              <a:t> </a:t>
            </a:r>
            <a:endParaRPr lang="en-US" dirty="0">
              <a:solidFill>
                <a:srgbClr val="16B6FF"/>
              </a:solidFill>
            </a:endParaRPr>
          </a:p>
        </p:txBody>
      </p:sp>
      <p:sp>
        <p:nvSpPr>
          <p:cNvPr id="14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solidFill>
                  <a:srgbClr val="E06B32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srgbClr val="E06B32"/>
              </a:solidFill>
              <a:latin typeface="Arial"/>
              <a:cs typeface="Arial"/>
            </a:endParaRPr>
          </a:p>
        </p:txBody>
      </p:sp>
      <p:sp>
        <p:nvSpPr>
          <p:cNvPr id="17" name="Rectangle 16"/>
          <p:cNvSpPr/>
          <p:nvPr userDrawn="1"/>
        </p:nvSpPr>
        <p:spPr>
          <a:xfrm>
            <a:off x="0" y="0"/>
            <a:ext cx="8767644" cy="5734820"/>
          </a:xfrm>
          <a:prstGeom prst="rect">
            <a:avLst/>
          </a:prstGeom>
          <a:solidFill>
            <a:srgbClr val="FFB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16B6FF"/>
                </a:solidFill>
              </a:rPr>
              <a:t> </a:t>
            </a:r>
            <a:endParaRPr lang="en-US" dirty="0">
              <a:solidFill>
                <a:schemeClr val="bg1"/>
              </a:solidFill>
              <a:latin typeface="Arial"/>
              <a:cs typeface="Arial"/>
            </a:endParaRPr>
          </a:p>
          <a:p>
            <a:pPr algn="ctr"/>
            <a:endParaRPr lang="en-US" dirty="0">
              <a:solidFill>
                <a:srgbClr val="16B6FF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alphaModFix amt="31000"/>
          </a:blip>
          <a:stretch>
            <a:fillRect/>
          </a:stretch>
        </p:blipFill>
        <p:spPr>
          <a:xfrm>
            <a:off x="485421" y="4885357"/>
            <a:ext cx="808175" cy="592662"/>
          </a:xfrm>
          <a:prstGeom prst="rect">
            <a:avLst/>
          </a:prstGeom>
        </p:spPr>
      </p:pic>
      <p:sp>
        <p:nvSpPr>
          <p:cNvPr id="16" name="Content Placeholder 2"/>
          <p:cNvSpPr>
            <a:spLocks noGrp="1"/>
          </p:cNvSpPr>
          <p:nvPr>
            <p:ph idx="15" hasCustomPrompt="1"/>
          </p:nvPr>
        </p:nvSpPr>
        <p:spPr>
          <a:xfrm>
            <a:off x="470823" y="412318"/>
            <a:ext cx="7061891" cy="60927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4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4200" baseline="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Headline</a:t>
            </a:r>
          </a:p>
          <a:p>
            <a:pPr lvl="0"/>
            <a:endParaRPr lang="en-US" dirty="0" smtClean="0"/>
          </a:p>
        </p:txBody>
      </p:sp>
      <p:sp>
        <p:nvSpPr>
          <p:cNvPr id="15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85421" y="1053472"/>
            <a:ext cx="7061891" cy="283220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500" baseline="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</p:txBody>
      </p:sp>
    </p:spTree>
    <p:extLst>
      <p:ext uri="{BB962C8B-B14F-4D97-AF65-F5344CB8AC3E}">
        <p14:creationId xmlns="" xmlns:p14="http://schemas.microsoft.com/office/powerpoint/2010/main" val="39717954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8773458" y="0"/>
            <a:ext cx="376237" cy="572069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16B6FF"/>
                </a:solidFill>
              </a:rPr>
              <a:t> </a:t>
            </a:r>
            <a:endParaRPr lang="en-US" dirty="0">
              <a:solidFill>
                <a:srgbClr val="16B6FF"/>
              </a:solidFill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8767644" cy="573482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alphaModFix amt="31000"/>
          </a:blip>
          <a:stretch>
            <a:fillRect/>
          </a:stretch>
        </p:blipFill>
        <p:spPr>
          <a:xfrm>
            <a:off x="485421" y="4885357"/>
            <a:ext cx="808175" cy="592662"/>
          </a:xfrm>
          <a:prstGeom prst="rect">
            <a:avLst/>
          </a:prstGeom>
        </p:spPr>
      </p:pic>
      <p:sp>
        <p:nvSpPr>
          <p:cNvPr id="14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solidFill>
                  <a:srgbClr val="E06B32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srgbClr val="E06B32"/>
              </a:solidFill>
              <a:latin typeface="Arial"/>
              <a:cs typeface="Arial"/>
            </a:endParaRPr>
          </a:p>
        </p:txBody>
      </p:sp>
      <p:sp>
        <p:nvSpPr>
          <p:cNvPr id="15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85421" y="1053472"/>
            <a:ext cx="7061891" cy="283220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500" baseline="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idx="15" hasCustomPrompt="1"/>
          </p:nvPr>
        </p:nvSpPr>
        <p:spPr>
          <a:xfrm>
            <a:off x="470823" y="412318"/>
            <a:ext cx="7061891" cy="60927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4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4200" baseline="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Headline</a:t>
            </a:r>
          </a:p>
          <a:p>
            <a:pPr lvl="0"/>
            <a:endParaRPr lang="en-US" dirty="0" smtClean="0"/>
          </a:p>
        </p:txBody>
      </p:sp>
    </p:spTree>
    <p:extLst>
      <p:ext uri="{BB962C8B-B14F-4D97-AF65-F5344CB8AC3E}">
        <p14:creationId xmlns="" xmlns:p14="http://schemas.microsoft.com/office/powerpoint/2010/main" val="7519855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8773458" y="0"/>
            <a:ext cx="376237" cy="572069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16B6FF"/>
                </a:solidFill>
              </a:rPr>
              <a:t> </a:t>
            </a:r>
            <a:endParaRPr lang="en-US" dirty="0">
              <a:solidFill>
                <a:srgbClr val="16B6FF"/>
              </a:solidFill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8767644" cy="5734820"/>
          </a:xfrm>
          <a:prstGeom prst="rect">
            <a:avLst/>
          </a:prstGeom>
          <a:solidFill>
            <a:srgbClr val="16B6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16B6FF"/>
                </a:solidFill>
              </a:rPr>
              <a:t> </a:t>
            </a:r>
            <a:endParaRPr lang="en-US" dirty="0">
              <a:solidFill>
                <a:srgbClr val="16B6FF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alphaModFix amt="31000"/>
          </a:blip>
          <a:stretch>
            <a:fillRect/>
          </a:stretch>
        </p:blipFill>
        <p:spPr>
          <a:xfrm>
            <a:off x="485421" y="4885357"/>
            <a:ext cx="808175" cy="592662"/>
          </a:xfrm>
          <a:prstGeom prst="rect">
            <a:avLst/>
          </a:prstGeom>
        </p:spPr>
      </p:pic>
      <p:sp>
        <p:nvSpPr>
          <p:cNvPr id="14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solidFill>
                  <a:srgbClr val="E06B32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srgbClr val="E06B32"/>
              </a:solidFill>
              <a:latin typeface="Arial"/>
              <a:cs typeface="Arial"/>
            </a:endParaRPr>
          </a:p>
        </p:txBody>
      </p:sp>
      <p:sp>
        <p:nvSpPr>
          <p:cNvPr id="15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85421" y="1053472"/>
            <a:ext cx="7061891" cy="283220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500" baseline="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idx="15" hasCustomPrompt="1"/>
          </p:nvPr>
        </p:nvSpPr>
        <p:spPr>
          <a:xfrm>
            <a:off x="470823" y="412318"/>
            <a:ext cx="7061891" cy="60927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4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4200" baseline="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Headline</a:t>
            </a:r>
          </a:p>
          <a:p>
            <a:pPr lvl="0"/>
            <a:endParaRPr lang="en-US" dirty="0" smtClean="0"/>
          </a:p>
        </p:txBody>
      </p:sp>
    </p:spTree>
    <p:extLst>
      <p:ext uri="{BB962C8B-B14F-4D97-AF65-F5344CB8AC3E}">
        <p14:creationId xmlns="" xmlns:p14="http://schemas.microsoft.com/office/powerpoint/2010/main" val="31683316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web browser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726" y="1427470"/>
            <a:ext cx="3758225" cy="2705445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8773458" y="1260593"/>
            <a:ext cx="376237" cy="4460102"/>
          </a:xfrm>
          <a:prstGeom prst="rect">
            <a:avLst/>
          </a:prstGeom>
          <a:solidFill>
            <a:srgbClr val="F36221"/>
          </a:solidFill>
          <a:ln>
            <a:solidFill>
              <a:srgbClr val="F4610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F37321"/>
                </a:solidFill>
              </a:rPr>
              <a:t> </a:t>
            </a:r>
            <a:endParaRPr lang="en-US" dirty="0">
              <a:solidFill>
                <a:srgbClr val="F37321"/>
              </a:solidFill>
            </a:endParaRPr>
          </a:p>
        </p:txBody>
      </p:sp>
      <p:sp>
        <p:nvSpPr>
          <p:cNvPr id="9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latin typeface="Arial"/>
                <a:cs typeface="Arial"/>
              </a:rPr>
              <a:pPr algn="ctr"/>
              <a:t>‹#›</a:t>
            </a:fld>
            <a:endParaRPr lang="en-US" dirty="0">
              <a:latin typeface="Arial"/>
              <a:cs typeface="Arial"/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62384" y="5373508"/>
            <a:ext cx="849086" cy="190908"/>
          </a:xfrm>
          <a:prstGeom prst="rect">
            <a:avLst/>
          </a:prstGeom>
        </p:spPr>
      </p:pic>
      <p:cxnSp>
        <p:nvCxnSpPr>
          <p:cNvPr id="11" name="Straight Connector 10"/>
          <p:cNvCxnSpPr/>
          <p:nvPr userDrawn="1"/>
        </p:nvCxnSpPr>
        <p:spPr>
          <a:xfrm>
            <a:off x="0" y="1276114"/>
            <a:ext cx="297281" cy="0"/>
          </a:xfrm>
          <a:prstGeom prst="line">
            <a:avLst/>
          </a:prstGeom>
          <a:ln w="28575" cmpd="sng">
            <a:solidFill>
              <a:srgbClr val="F46109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471079" y="215559"/>
            <a:ext cx="7931475" cy="901558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740"/>
              </a:lnSpc>
              <a:defRPr sz="2700">
                <a:solidFill>
                  <a:srgbClr val="16B6FF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 rot="10800000" flipV="1">
            <a:off x="-4" y="4073736"/>
            <a:ext cx="8767765" cy="1145360"/>
          </a:xfrm>
          <a:prstGeom prst="rect">
            <a:avLst/>
          </a:prstGeom>
        </p:spPr>
      </p:pic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738345" y="1781688"/>
            <a:ext cx="3650900" cy="2286000"/>
          </a:xfrm>
          <a:effectLst>
            <a:reflection stA="25000" endPos="25000" dir="5400000" sy="-100000" algn="bl" rotWithShape="0"/>
          </a:effectLst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 smtClean="0"/>
              <a:t>Screenshot: 4w x 2.5h</a:t>
            </a:r>
          </a:p>
          <a:p>
            <a:pPr lvl="0"/>
            <a:endParaRPr lang="en-US" dirty="0"/>
          </a:p>
        </p:txBody>
      </p:sp>
      <p:pic>
        <p:nvPicPr>
          <p:cNvPr id="26" name="Picture 25" descr="web browser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6460" y="1427470"/>
            <a:ext cx="3758225" cy="2705445"/>
          </a:xfrm>
          <a:prstGeom prst="rect">
            <a:avLst/>
          </a:prstGeom>
        </p:spPr>
      </p:pic>
      <p:sp>
        <p:nvSpPr>
          <p:cNvPr id="27" name="Content Placeholder 2"/>
          <p:cNvSpPr>
            <a:spLocks noGrp="1"/>
          </p:cNvSpPr>
          <p:nvPr>
            <p:ph sz="half" idx="10" hasCustomPrompt="1"/>
          </p:nvPr>
        </p:nvSpPr>
        <p:spPr>
          <a:xfrm>
            <a:off x="4583079" y="1781688"/>
            <a:ext cx="3650900" cy="2286000"/>
          </a:xfrm>
          <a:effectLst>
            <a:reflection stA="25000" endPos="25000" dir="5400000" sy="-100000" algn="bl" rotWithShape="0"/>
          </a:effectLst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 smtClean="0"/>
              <a:t>Screenshot: 4w x 2.5h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5494820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28865"/>
            <a:ext cx="82296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33500"/>
            <a:ext cx="82296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A7D665-1361-4140-8B52-9E5F0514115D}" type="datetimeFigureOut">
              <a:rPr lang="en-US" smtClean="0"/>
              <a:pPr/>
              <a:t>2/4/2014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896E6A-012E-1140-8A7E-157B387F24C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1892873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4" r:id="rId2"/>
    <p:sldLayoutId id="2147483661" r:id="rId3"/>
    <p:sldLayoutId id="2147483660" r:id="rId4"/>
    <p:sldLayoutId id="2147483670" r:id="rId5"/>
    <p:sldLayoutId id="2147483673" r:id="rId6"/>
    <p:sldLayoutId id="2147483672" r:id="rId7"/>
    <p:sldLayoutId id="2147483671" r:id="rId8"/>
    <p:sldLayoutId id="2147483669" r:id="rId9"/>
    <p:sldLayoutId id="2147483650" r:id="rId10"/>
    <p:sldLayoutId id="2147483666" r:id="rId11"/>
    <p:sldLayoutId id="2147483665" r:id="rId12"/>
    <p:sldLayoutId id="2147483663" r:id="rId13"/>
    <p:sldLayoutId id="2147483662" r:id="rId14"/>
    <p:sldLayoutId id="2147483668" r:id="rId15"/>
    <p:sldLayoutId id="2147483651" r:id="rId16"/>
    <p:sldLayoutId id="2147483652" r:id="rId17"/>
    <p:sldLayoutId id="2147483653" r:id="rId18"/>
    <p:sldLayoutId id="2147483654" r:id="rId19"/>
    <p:sldLayoutId id="2147483655" r:id="rId20"/>
    <p:sldLayoutId id="2147483656" r:id="rId21"/>
    <p:sldLayoutId id="2147483657" r:id="rId22"/>
    <p:sldLayoutId id="2147483658" r:id="rId23"/>
    <p:sldLayoutId id="2147483659" r:id="rId24"/>
    <p:sldLayoutId id="2147483675" r:id="rId25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emf"/><Relationship Id="rId3" Type="http://schemas.openxmlformats.org/officeDocument/2006/relationships/image" Target="../media/image7.emf"/><Relationship Id="rId7" Type="http://schemas.openxmlformats.org/officeDocument/2006/relationships/image" Target="../media/image1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10.emf"/><Relationship Id="rId5" Type="http://schemas.openxmlformats.org/officeDocument/2006/relationships/image" Target="../media/image9.emf"/><Relationship Id="rId4" Type="http://schemas.openxmlformats.org/officeDocument/2006/relationships/image" Target="../media/image8.emf"/><Relationship Id="rId9" Type="http://schemas.openxmlformats.org/officeDocument/2006/relationships/image" Target="../media/image1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1" name="Straight Connector 90"/>
          <p:cNvCxnSpPr/>
          <p:nvPr/>
        </p:nvCxnSpPr>
        <p:spPr>
          <a:xfrm flipH="1">
            <a:off x="5499332" y="2198954"/>
            <a:ext cx="2707691" cy="0"/>
          </a:xfrm>
          <a:prstGeom prst="line">
            <a:avLst/>
          </a:prstGeom>
          <a:ln>
            <a:solidFill>
              <a:srgbClr val="16B6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/>
          <p:cNvCxnSpPr/>
          <p:nvPr/>
        </p:nvCxnSpPr>
        <p:spPr>
          <a:xfrm flipH="1">
            <a:off x="5284840" y="3383766"/>
            <a:ext cx="2287707" cy="0"/>
          </a:xfrm>
          <a:prstGeom prst="line">
            <a:avLst/>
          </a:prstGeom>
          <a:ln>
            <a:solidFill>
              <a:srgbClr val="16B6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/>
          <p:cNvCxnSpPr/>
          <p:nvPr/>
        </p:nvCxnSpPr>
        <p:spPr>
          <a:xfrm flipH="1">
            <a:off x="5284839" y="4742330"/>
            <a:ext cx="2906887" cy="0"/>
          </a:xfrm>
          <a:prstGeom prst="line">
            <a:avLst/>
          </a:prstGeom>
          <a:ln>
            <a:solidFill>
              <a:srgbClr val="16B6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>
          <a:xfrm flipH="1">
            <a:off x="925687" y="2198954"/>
            <a:ext cx="2669822" cy="0"/>
          </a:xfrm>
          <a:prstGeom prst="line">
            <a:avLst/>
          </a:prstGeom>
          <a:ln>
            <a:solidFill>
              <a:srgbClr val="16B6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>
          <a:xfrm flipH="1">
            <a:off x="688621" y="3470642"/>
            <a:ext cx="2906887" cy="0"/>
          </a:xfrm>
          <a:prstGeom prst="line">
            <a:avLst/>
          </a:prstGeom>
          <a:ln>
            <a:solidFill>
              <a:srgbClr val="16B6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/>
          <p:nvPr/>
        </p:nvCxnSpPr>
        <p:spPr>
          <a:xfrm flipH="1">
            <a:off x="925690" y="4742330"/>
            <a:ext cx="2906887" cy="0"/>
          </a:xfrm>
          <a:prstGeom prst="line">
            <a:avLst/>
          </a:prstGeom>
          <a:ln>
            <a:solidFill>
              <a:srgbClr val="16B6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9" name="Rectangle 78"/>
          <p:cNvSpPr/>
          <p:nvPr/>
        </p:nvSpPr>
        <p:spPr>
          <a:xfrm>
            <a:off x="3595508" y="1343378"/>
            <a:ext cx="2011940" cy="2370666"/>
          </a:xfrm>
          <a:prstGeom prst="rect">
            <a:avLst/>
          </a:prstGeom>
          <a:solidFill>
            <a:schemeClr val="bg1"/>
          </a:solidFill>
          <a:ln w="57150">
            <a:solidFill>
              <a:srgbClr val="16B6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Data Activation </a:t>
            </a:r>
            <a:r>
              <a:rPr lang="en-US" dirty="0"/>
              <a:t>Across </a:t>
            </a:r>
            <a:r>
              <a:rPr lang="en-US" dirty="0" smtClean="0"/>
              <a:t>Multiple Channels</a:t>
            </a:r>
            <a:endParaRPr lang="en-US" sz="1800" dirty="0"/>
          </a:p>
        </p:txBody>
      </p:sp>
      <p:sp>
        <p:nvSpPr>
          <p:cNvPr id="43" name="Rectangle 42"/>
          <p:cNvSpPr/>
          <p:nvPr/>
        </p:nvSpPr>
        <p:spPr>
          <a:xfrm>
            <a:off x="1307484" y="1620299"/>
            <a:ext cx="2193727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 smtClean="0">
                <a:solidFill>
                  <a:srgbClr val="E06B32"/>
                </a:solidFill>
                <a:latin typeface="Arial"/>
                <a:cs typeface="Arial"/>
              </a:rPr>
              <a:t>Real Time Display</a:t>
            </a:r>
          </a:p>
          <a:p>
            <a:pPr>
              <a:buSzPct val="100000"/>
            </a:pPr>
            <a:r>
              <a:rPr 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Standard, Rich Media</a:t>
            </a:r>
          </a:p>
        </p:txBody>
      </p:sp>
      <p:sp>
        <p:nvSpPr>
          <p:cNvPr id="44" name="Rectangle 43"/>
          <p:cNvSpPr/>
          <p:nvPr/>
        </p:nvSpPr>
        <p:spPr>
          <a:xfrm>
            <a:off x="1307484" y="2789939"/>
            <a:ext cx="230632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 smtClean="0">
                <a:solidFill>
                  <a:srgbClr val="E06B32"/>
                </a:solidFill>
                <a:latin typeface="Arial"/>
                <a:cs typeface="Arial"/>
              </a:rPr>
              <a:t>Facebook Exchange</a:t>
            </a:r>
          </a:p>
          <a:p>
            <a:pPr>
              <a:buSzPct val="100000"/>
            </a:pPr>
            <a:r>
              <a:rPr 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News Feed, Right Rail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  <a:latin typeface="Arial"/>
              <a:cs typeface="Arial"/>
            </a:endParaRPr>
          </a:p>
          <a:p>
            <a:pPr algn="ctr"/>
            <a:endParaRPr lang="en-US" sz="1200" b="1" dirty="0">
              <a:solidFill>
                <a:srgbClr val="E06B32"/>
              </a:solidFill>
              <a:latin typeface="Arial"/>
              <a:cs typeface="Arial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5766251" y="2789939"/>
            <a:ext cx="1667309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 smtClean="0">
                <a:solidFill>
                  <a:srgbClr val="E06B32"/>
                </a:solidFill>
                <a:latin typeface="Arial"/>
                <a:cs typeface="Arial"/>
              </a:rPr>
              <a:t>Smart Devices</a:t>
            </a:r>
          </a:p>
          <a:p>
            <a:r>
              <a:rPr 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Mobile, Tablet</a:t>
            </a:r>
            <a:endParaRPr lang="en-US" sz="1200" b="1" dirty="0">
              <a:solidFill>
                <a:srgbClr val="E06B32"/>
              </a:solidFill>
              <a:latin typeface="Arial"/>
              <a:cs typeface="Arial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1307484" y="4095003"/>
            <a:ext cx="1806296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 smtClean="0">
                <a:solidFill>
                  <a:srgbClr val="E06B32"/>
                </a:solidFill>
                <a:latin typeface="Arial"/>
                <a:cs typeface="Arial"/>
              </a:rPr>
              <a:t>Real-Time Video</a:t>
            </a:r>
          </a:p>
          <a:p>
            <a:pPr>
              <a:buSzPct val="100000"/>
            </a:pPr>
            <a:r>
              <a:rPr 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In-Banner, Pre-Roll</a:t>
            </a:r>
            <a:endParaRPr lang="en-US" sz="1200" b="1" dirty="0">
              <a:solidFill>
                <a:srgbClr val="E06B32"/>
              </a:solidFill>
              <a:latin typeface="Arial"/>
              <a:cs typeface="Arial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5766251" y="1620299"/>
            <a:ext cx="1806296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 smtClean="0">
                <a:solidFill>
                  <a:srgbClr val="E06B32"/>
                </a:solidFill>
                <a:latin typeface="Arial"/>
                <a:cs typeface="Arial"/>
              </a:rPr>
              <a:t>High Impact</a:t>
            </a:r>
          </a:p>
          <a:p>
            <a:pPr>
              <a:buSzPct val="100000"/>
            </a:pPr>
            <a:r>
              <a:rPr 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IAB Rising Stars</a:t>
            </a:r>
            <a:endParaRPr lang="en-US" sz="1200" b="1" dirty="0">
              <a:solidFill>
                <a:srgbClr val="E06B32"/>
              </a:solidFill>
              <a:latin typeface="Arial"/>
              <a:cs typeface="Arial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5766251" y="3738028"/>
            <a:ext cx="1806296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 smtClean="0">
                <a:solidFill>
                  <a:srgbClr val="E06B32"/>
                </a:solidFill>
                <a:latin typeface="Arial"/>
                <a:cs typeface="Arial"/>
              </a:rPr>
              <a:t>Email</a:t>
            </a:r>
          </a:p>
          <a:p>
            <a:pPr>
              <a:buSzPct val="100000"/>
            </a:pPr>
            <a:r>
              <a:rPr 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Customized Offers, Loyalty Program Messaging</a:t>
            </a:r>
            <a:endParaRPr lang="en-US" sz="1200" b="1" dirty="0">
              <a:solidFill>
                <a:srgbClr val="E06B32"/>
              </a:solidFill>
              <a:latin typeface="Arial"/>
              <a:cs typeface="Arial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3595508" y="3714044"/>
            <a:ext cx="2011940" cy="1365956"/>
          </a:xfrm>
          <a:prstGeom prst="rect">
            <a:avLst/>
          </a:prstGeom>
          <a:solidFill>
            <a:srgbClr val="16B6FF"/>
          </a:solidFill>
          <a:ln w="57150">
            <a:solidFill>
              <a:srgbClr val="16B6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Picture 30" descr="traveler.em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4605" y="1732692"/>
            <a:ext cx="1546013" cy="1981352"/>
          </a:xfrm>
          <a:prstGeom prst="rect">
            <a:avLst/>
          </a:prstGeom>
        </p:spPr>
      </p:pic>
      <p:sp>
        <p:nvSpPr>
          <p:cNvPr id="36" name="TextBox 35"/>
          <p:cNvSpPr txBox="1"/>
          <p:nvPr/>
        </p:nvSpPr>
        <p:spPr>
          <a:xfrm>
            <a:off x="3918118" y="4015980"/>
            <a:ext cx="136672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Traveler</a:t>
            </a:r>
          </a:p>
          <a:p>
            <a:pPr algn="ctr"/>
            <a:r>
              <a:rPr lang="en-US" sz="24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DNA</a:t>
            </a:r>
            <a:endParaRPr lang="en-US" sz="2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3671708" y="3790244"/>
            <a:ext cx="1859540" cy="1213556"/>
          </a:xfrm>
          <a:prstGeom prst="rect">
            <a:avLst/>
          </a:prstGeom>
          <a:noFill/>
          <a:ln w="19050">
            <a:solidFill>
              <a:schemeClr val="bg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4" name="Picture 93" descr="mobile_tablet.em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16102" y="2816480"/>
            <a:ext cx="897741" cy="669414"/>
          </a:xfrm>
          <a:prstGeom prst="rect">
            <a:avLst/>
          </a:prstGeom>
        </p:spPr>
      </p:pic>
      <p:pic>
        <p:nvPicPr>
          <p:cNvPr id="96" name="Picture 95" descr="video.em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4281" y="4015981"/>
            <a:ext cx="712229" cy="747840"/>
          </a:xfrm>
          <a:prstGeom prst="rect">
            <a:avLst/>
          </a:prstGeom>
        </p:spPr>
      </p:pic>
      <p:pic>
        <p:nvPicPr>
          <p:cNvPr id="102" name="Picture 101" descr="display.emf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4281" y="1568797"/>
            <a:ext cx="702120" cy="657304"/>
          </a:xfrm>
          <a:prstGeom prst="rect">
            <a:avLst/>
          </a:prstGeom>
        </p:spPr>
      </p:pic>
      <p:pic>
        <p:nvPicPr>
          <p:cNvPr id="104" name="Picture 103" descr="exchange.emf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4281" y="2869113"/>
            <a:ext cx="702120" cy="624107"/>
          </a:xfrm>
          <a:prstGeom prst="rect">
            <a:avLst/>
          </a:prstGeom>
        </p:spPr>
      </p:pic>
      <p:pic>
        <p:nvPicPr>
          <p:cNvPr id="105" name="Picture 104" descr="email.emf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11724" y="4120403"/>
            <a:ext cx="702119" cy="797000"/>
          </a:xfrm>
          <a:prstGeom prst="rect">
            <a:avLst/>
          </a:prstGeom>
        </p:spPr>
      </p:pic>
      <p:pic>
        <p:nvPicPr>
          <p:cNvPr id="106" name="Picture 105" descr="chart.emf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671343" y="1524032"/>
            <a:ext cx="742500" cy="69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151896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13732</TotalTime>
  <Words>44</Words>
  <Application>Microsoft Office PowerPoint</Application>
  <PresentationFormat>On-screen Show (16:10)</PresentationFormat>
  <Paragraphs>16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Data Activation Across Multiple Channels</vt:lpstr>
    </vt:vector>
  </TitlesOfParts>
  <Company>Abeck Inc.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Julie Park</dc:creator>
  <cp:lastModifiedBy>Sandy Haberman</cp:lastModifiedBy>
  <cp:revision>659</cp:revision>
  <cp:lastPrinted>2013-03-19T01:24:22Z</cp:lastPrinted>
  <dcterms:created xsi:type="dcterms:W3CDTF">2013-03-29T17:24:37Z</dcterms:created>
  <dcterms:modified xsi:type="dcterms:W3CDTF">2014-02-04T21:28:39Z</dcterms:modified>
</cp:coreProperties>
</file>